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AA89DA-3F70-6EE2-C992-18DB65FB7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D84FDD-D90A-3E20-C45F-3871C6998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6E3F63-F46E-F8BA-75F9-CA2CAA0C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FE33AE-943D-7D2E-BD18-95FCF9CF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8A694A1-78B9-8051-4179-DC223B11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4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5DC96F-7E75-E05E-3D4A-C3B64DBC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B8779F7-8003-A515-194F-2AB204B28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53C89D6-95CC-F082-C38C-2F4E7939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500C6B-0ABD-00BC-12DB-E969BE1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A91B45-0D48-473B-FCE7-5208FEFE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294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367819-6359-012F-3D8E-34CF195B1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5135A72-83F3-21AD-7641-88E090EDF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353D68-98E4-86A8-2D51-D88F407C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3393F6-B26C-15F8-B6F2-DFDE7654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64D34C-BEFB-C54A-F5E2-F9810A56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108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78F451-BB64-2DAA-B347-ABED73E5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5967C7-BC48-9763-A933-6C671A7F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EBA3D4-843B-E868-6425-30EC1D0B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2EDFDE7-66F4-26AF-C066-0909F3F3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BAD5138-E7B1-5B58-1050-F08E1EC3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70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6C2FD3-F112-3074-D0E5-07D6253E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F6B487-F731-BB60-8AF0-BED7D6DBB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BB9D3CE-BB65-6DBC-3916-FE0773A1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4D9CDF-7C03-2ED5-9FE6-0BD4847E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CA6F76-49C8-C4FF-0625-9F3492CA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933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21EC5F-DB9B-1C47-7C52-B5E43CF4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E3787B-5173-61E6-7825-3E604A8E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3CAEB41-4AA3-B7B9-AC7D-A1ED96FDC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7F2D9D7-5957-1409-A218-067F9A58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767AA9-D155-C85E-389D-7206EF13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BB38803-631B-6FC9-91BE-0B0476CB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81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84C350-FC88-6A1D-CC0D-AF8ACD3A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5AA7B2B-6B47-7066-38DC-F3257738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062F5E7-60B5-AEB2-B0A7-900805D6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C904390-025A-1E90-FDD9-3FE9C3EBF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71BDB14-0D8E-59C1-279F-784DAA840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D6264E7-BD2D-5050-926F-A6A1787A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D1DF4669-202F-88A4-D8A8-52F8F154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77EEC1E-6DD9-05C7-9DB0-55B8832D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70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8BDFEE-61CD-275F-D042-29A8493B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9656704-B6D0-BB0E-BBDA-D2C0E5E3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3EFCAE1C-D21B-3DF3-4725-E382AD41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6EB1454-E5DC-6101-7207-365F883A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40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2926CD31-2D7F-A4C9-0902-1A74A25B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1CBB121-568A-C678-6E50-8B4E0AF1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9E459C1-10DA-9AE3-70DB-D3FFA2D9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28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09C5EB-7A65-C5BD-98D4-DADBE9E1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03388DC-86DD-3274-78EF-F767735D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1C8BF41-3646-8B21-CDEA-74A413F4D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E8DB6DA-8789-791B-C0AC-767FF9B5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E6F2219-751E-236C-66B8-6AC448FA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5EC495E-C362-9A5A-6B9D-FE347D15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568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32257D-673A-7C55-325A-9023EF57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A091894-6A19-99C7-1D2A-199BF85FE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EA8FEEE-E17A-5DB4-A8F6-5A82BF313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B51FCC8-71FC-350D-B949-3DF03FB2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EFF6DD-1DB7-312D-88EF-249D4FAF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E7BE586-0B35-9156-BFBC-316B1919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369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956817C-ACAD-B5A0-D60E-92F7A67C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E3BF157-110E-04CA-C2F6-5E7F1AD0B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5DCAA04-DD87-9E1F-C647-1EEEFCF2B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25B02D-2AE3-441C-8DDB-3385EA74AE88}" type="datetimeFigureOut">
              <a:rPr lang="he-IL" smtClean="0"/>
              <a:t>כ"ג/אב/תשפ"ה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3CF9B73-1AC2-F678-9404-9CD5764F7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C3D7BC-7AD8-B9AB-28C0-3D8C0DA8A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96672-0E28-4240-A6F1-18F4887531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338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">
            <a:hlinkClick r:id="" action="ppaction://media"/>
            <a:extLst>
              <a:ext uri="{FF2B5EF4-FFF2-40B4-BE49-F238E27FC236}">
                <a16:creationId xmlns:a16="http://schemas.microsoft.com/office/drawing/2014/main" id="{DE1E02FE-3BA2-1F52-3D97-B4E96CA23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058" y="471948"/>
            <a:ext cx="9743768" cy="56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Yuval Bar-On</dc:creator>
  <cp:lastModifiedBy>Yuval Bar-On</cp:lastModifiedBy>
  <cp:revision>1</cp:revision>
  <dcterms:created xsi:type="dcterms:W3CDTF">2025-08-17T14:34:00Z</dcterms:created>
  <dcterms:modified xsi:type="dcterms:W3CDTF">2025-08-17T14:35:28Z</dcterms:modified>
</cp:coreProperties>
</file>